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8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 sz="2000" b="1" i="0" u="none" strike="noStrike" kern="1200" cap="all" spc="5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Edades promedio de usuarias </a:t>
            </a:r>
          </a:p>
        </c:rich>
      </c:tx>
      <c:layout>
        <c:manualLayout>
          <c:xMode val="edge"/>
          <c:yMode val="edge"/>
          <c:x val="0.33774606299212601"/>
          <c:y val="1.6406248990757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E75-48B1-8680-95366D95E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Serie 4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EFC6-4283-87B2-B6BDE2D6D3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Estado Civil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Ocupación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Hogar</c:v>
                </c:pt>
                <c:pt idx="1">
                  <c:v>Empleada </c:v>
                </c:pt>
                <c:pt idx="2">
                  <c:v>Comerciante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Hogar</c:v>
                </c:pt>
                <c:pt idx="1">
                  <c:v>Empleada </c:v>
                </c:pt>
                <c:pt idx="2">
                  <c:v>Comerciante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Hogar</c:v>
                </c:pt>
                <c:pt idx="1">
                  <c:v>Empleada </c:v>
                </c:pt>
                <c:pt idx="2">
                  <c:v>Comerciante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Escolaridad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 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</c:v>
                </c:pt>
                <c:pt idx="1">
                  <c:v>13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 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620-41EB-867B-DF35CA55276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 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Comunidades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Hoja1!$A$2:$A$10</c:f>
              <c:strCache>
                <c:ptCount val="9"/>
                <c:pt idx="0">
                  <c:v>Barrios de Huichapan </c:v>
                </c:pt>
                <c:pt idx="1">
                  <c:v>San Jose Atlán </c:v>
                </c:pt>
                <c:pt idx="2">
                  <c:v>Fracc La Estación</c:v>
                </c:pt>
                <c:pt idx="3">
                  <c:v>Santa Bárbara</c:v>
                </c:pt>
                <c:pt idx="4">
                  <c:v>Bondojito</c:v>
                </c:pt>
                <c:pt idx="5">
                  <c:v>La Sabinita</c:v>
                </c:pt>
                <c:pt idx="6">
                  <c:v>Maney</c:v>
                </c:pt>
                <c:pt idx="7">
                  <c:v>Sabina Grande</c:v>
                </c:pt>
                <c:pt idx="8">
                  <c:v>Pedregoso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8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Hoja1!$A$2:$A$10</c:f>
              <c:strCache>
                <c:ptCount val="9"/>
                <c:pt idx="0">
                  <c:v>Barrios de Huichapan </c:v>
                </c:pt>
                <c:pt idx="1">
                  <c:v>San Jose Atlán </c:v>
                </c:pt>
                <c:pt idx="2">
                  <c:v>Fracc La Estación</c:v>
                </c:pt>
                <c:pt idx="3">
                  <c:v>Santa Bárbara</c:v>
                </c:pt>
                <c:pt idx="4">
                  <c:v>Bondojito</c:v>
                </c:pt>
                <c:pt idx="5">
                  <c:v>La Sabinita</c:v>
                </c:pt>
                <c:pt idx="6">
                  <c:v>Maney</c:v>
                </c:pt>
                <c:pt idx="7">
                  <c:v>Sabina Grande</c:v>
                </c:pt>
                <c:pt idx="8">
                  <c:v>Pedregoso</c:v>
                </c:pt>
              </c:strCache>
            </c:strRef>
          </c:cat>
          <c:val>
            <c:numRef>
              <c:f>Hoja1!$C$2:$C$10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1-5620-41EB-867B-DF35CA55276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Hoja1!$A$2:$A$10</c:f>
              <c:strCache>
                <c:ptCount val="9"/>
                <c:pt idx="0">
                  <c:v>Barrios de Huichapan </c:v>
                </c:pt>
                <c:pt idx="1">
                  <c:v>San Jose Atlán </c:v>
                </c:pt>
                <c:pt idx="2">
                  <c:v>Fracc La Estación</c:v>
                </c:pt>
                <c:pt idx="3">
                  <c:v>Santa Bárbara</c:v>
                </c:pt>
                <c:pt idx="4">
                  <c:v>Bondojito</c:v>
                </c:pt>
                <c:pt idx="5">
                  <c:v>La Sabinita</c:v>
                </c:pt>
                <c:pt idx="6">
                  <c:v>Maney</c:v>
                </c:pt>
                <c:pt idx="7">
                  <c:v>Sabina Grande</c:v>
                </c:pt>
                <c:pt idx="8">
                  <c:v>Pedregoso</c:v>
                </c:pt>
              </c:strCache>
            </c:strRef>
          </c:cat>
          <c:val>
            <c:numRef>
              <c:f>Hoja1!$D$2:$D$10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15</c:v>
                </c:pt>
                <c:pt idx="3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Canalización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2">
                <a:tint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Total de servicios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849A-D86E-4023-BE1F-779F62487A5E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DB91-07C3-4DCB-8EED-5BC52714F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32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23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9796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442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2830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378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221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03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93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65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97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106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8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03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235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49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59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4EDAD8-795E-C59D-823B-5D66AB41C8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78" r="8535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 fontScale="90000"/>
          </a:bodyPr>
          <a:lstStyle/>
          <a:p>
            <a:r>
              <a:rPr lang="es-MX" sz="4800" b="1" dirty="0">
                <a:latin typeface="Agency FB" panose="020B0503020202020204" pitchFamily="34" charset="0"/>
              </a:rPr>
              <a:t>Estadística del mes de Septiembre 2024 Área Jurídica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6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2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4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694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9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661201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9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82839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7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50936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2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68484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41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311959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2250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9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38134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546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7535</TotalTime>
  <Words>27</Words>
  <Application>Microsoft Office PowerPoint</Application>
  <PresentationFormat>Panorámica</PresentationFormat>
  <Paragraphs>10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Trebuchet MS</vt:lpstr>
      <vt:lpstr>Wingdings 3</vt:lpstr>
      <vt:lpstr>Faceta</vt:lpstr>
      <vt:lpstr>Estadística del mes de Septiembre 2024 Área Jurídica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Abril 2021 Área Jurídica</dc:title>
  <dc:creator>Lupita Galindo</dc:creator>
  <cp:lastModifiedBy>Instancia Municipal de la mujer</cp:lastModifiedBy>
  <cp:revision>47</cp:revision>
  <dcterms:created xsi:type="dcterms:W3CDTF">2021-06-02T14:44:20Z</dcterms:created>
  <dcterms:modified xsi:type="dcterms:W3CDTF">2024-10-22T17:43:19Z</dcterms:modified>
</cp:coreProperties>
</file>